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1" autoAdjust="0"/>
    <p:restoredTop sz="94660"/>
  </p:normalViewPr>
  <p:slideViewPr>
    <p:cSldViewPr>
      <p:cViewPr>
        <p:scale>
          <a:sx n="67" d="100"/>
          <a:sy n="67" d="100"/>
        </p:scale>
        <p:origin x="231" y="6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F3F3-C015-49F2-8535-B8439902512B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A4-B9F3-4C11-92CB-C994D1A3C7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F3F3-C015-49F2-8535-B8439902512B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A4-B9F3-4C11-92CB-C994D1A3C7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F3F3-C015-49F2-8535-B8439902512B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A4-B9F3-4C11-92CB-C994D1A3C7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F3F3-C015-49F2-8535-B8439902512B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A4-B9F3-4C11-92CB-C994D1A3C7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F3F3-C015-49F2-8535-B8439902512B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A4-B9F3-4C11-92CB-C994D1A3C7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F3F3-C015-49F2-8535-B8439902512B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A4-B9F3-4C11-92CB-C994D1A3C7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F3F3-C015-49F2-8535-B8439902512B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A4-B9F3-4C11-92CB-C994D1A3C7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F3F3-C015-49F2-8535-B8439902512B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A4-B9F3-4C11-92CB-C994D1A3C7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F3F3-C015-49F2-8535-B8439902512B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A4-B9F3-4C11-92CB-C994D1A3C7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F3F3-C015-49F2-8535-B8439902512B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A4-B9F3-4C11-92CB-C994D1A3C7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F3F3-C015-49F2-8535-B8439902512B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A4-B9F3-4C11-92CB-C994D1A3C7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2F3F3-C015-49F2-8535-B8439902512B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2FAA4-B9F3-4C11-92CB-C994D1A3C7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1196752" y="214770"/>
            <a:ext cx="5544616" cy="21619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円/楕円 4"/>
          <p:cNvSpPr>
            <a:spLocks noChangeAspect="1"/>
          </p:cNvSpPr>
          <p:nvPr/>
        </p:nvSpPr>
        <p:spPr>
          <a:xfrm>
            <a:off x="44624" y="107768"/>
            <a:ext cx="2376000" cy="237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円/楕円 3"/>
          <p:cNvSpPr/>
          <p:nvPr/>
        </p:nvSpPr>
        <p:spPr>
          <a:xfrm>
            <a:off x="188508" y="220728"/>
            <a:ext cx="2088232" cy="2150080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Picture</a:t>
            </a:r>
            <a:endParaRPr kumimoji="1" lang="ja-JP" alt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92896" y="236803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Name:</a:t>
            </a:r>
            <a:endParaRPr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DEF269F-9FE8-48C1-A441-0192939084AF}"/>
              </a:ext>
            </a:extLst>
          </p:cNvPr>
          <p:cNvSpPr txBox="1"/>
          <p:nvPr/>
        </p:nvSpPr>
        <p:spPr>
          <a:xfrm>
            <a:off x="2492896" y="1320991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>
                <a:latin typeface="Arial" panose="020B0604020202020204" pitchFamily="34" charset="0"/>
                <a:cs typeface="Arial" panose="020B0604020202020204" pitchFamily="34" charset="0"/>
              </a:rPr>
              <a:t>Research f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ield:</a:t>
            </a:r>
            <a:endParaRPr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BD0A766-4889-435E-A715-9E6D45C17EE6}"/>
              </a:ext>
            </a:extLst>
          </p:cNvPr>
          <p:cNvSpPr txBox="1"/>
          <p:nvPr/>
        </p:nvSpPr>
        <p:spPr>
          <a:xfrm>
            <a:off x="2492896" y="1682388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Theme: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8B0B33F-41B4-4D4D-8FE0-B0128615FA9A}"/>
              </a:ext>
            </a:extLst>
          </p:cNvPr>
          <p:cNvSpPr txBox="1"/>
          <p:nvPr/>
        </p:nvSpPr>
        <p:spPr>
          <a:xfrm>
            <a:off x="2492896" y="598199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>
                <a:latin typeface="Arial" panose="020B0604020202020204" pitchFamily="34" charset="0"/>
                <a:cs typeface="Arial" panose="020B0604020202020204" pitchFamily="34" charset="0"/>
              </a:rPr>
              <a:t>Grade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C856E43-EA3B-47F5-B48A-9C1E54DD29FD}"/>
              </a:ext>
            </a:extLst>
          </p:cNvPr>
          <p:cNvSpPr/>
          <p:nvPr/>
        </p:nvSpPr>
        <p:spPr>
          <a:xfrm>
            <a:off x="188508" y="2575831"/>
            <a:ext cx="6552860" cy="2027298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32EF022-E673-4156-8A00-C30A2115B093}"/>
              </a:ext>
            </a:extLst>
          </p:cNvPr>
          <p:cNvSpPr txBox="1"/>
          <p:nvPr/>
        </p:nvSpPr>
        <p:spPr>
          <a:xfrm>
            <a:off x="260252" y="2609764"/>
            <a:ext cx="64811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u="sng" dirty="0">
                <a:latin typeface="Arial" panose="020B0604020202020204" pitchFamily="34" charset="0"/>
                <a:cs typeface="Arial" panose="020B0604020202020204" pitchFamily="34" charset="0"/>
              </a:rPr>
              <a:t>Your research or interest</a:t>
            </a:r>
          </a:p>
          <a:p>
            <a:endParaRPr kumimoji="1"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1CD909D9-9F80-4A25-AED3-942278F9B473}"/>
              </a:ext>
            </a:extLst>
          </p:cNvPr>
          <p:cNvSpPr/>
          <p:nvPr/>
        </p:nvSpPr>
        <p:spPr>
          <a:xfrm>
            <a:off x="188508" y="8061182"/>
            <a:ext cx="6552860" cy="975314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328E4C4-5387-4C01-87BA-997274B817DD}"/>
              </a:ext>
            </a:extLst>
          </p:cNvPr>
          <p:cNvSpPr/>
          <p:nvPr/>
        </p:nvSpPr>
        <p:spPr>
          <a:xfrm>
            <a:off x="188508" y="6455904"/>
            <a:ext cx="6552860" cy="1354084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63053C2-1037-4404-900A-E4928841B512}"/>
              </a:ext>
            </a:extLst>
          </p:cNvPr>
          <p:cNvSpPr/>
          <p:nvPr/>
        </p:nvSpPr>
        <p:spPr>
          <a:xfrm>
            <a:off x="188508" y="4848958"/>
            <a:ext cx="6552860" cy="1354084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3265F17-5EA4-4360-869D-6260AB85F3E9}"/>
              </a:ext>
            </a:extLst>
          </p:cNvPr>
          <p:cNvSpPr txBox="1"/>
          <p:nvPr/>
        </p:nvSpPr>
        <p:spPr>
          <a:xfrm>
            <a:off x="260252" y="4855991"/>
            <a:ext cx="64811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u="sng" dirty="0">
                <a:latin typeface="Arial" panose="020B0604020202020204" pitchFamily="34" charset="0"/>
                <a:cs typeface="Arial" panose="020B0604020202020204" pitchFamily="34" charset="0"/>
              </a:rPr>
              <a:t>Hobby</a:t>
            </a:r>
            <a:r>
              <a:rPr kumimoji="1" lang="ja-JP" altLang="en-US" u="sng" dirty="0">
                <a:latin typeface="Arial" panose="020B0604020202020204" pitchFamily="34" charset="0"/>
                <a:cs typeface="Arial" panose="020B0604020202020204" pitchFamily="34" charset="0"/>
              </a:rPr>
              <a:t>・</a:t>
            </a:r>
            <a:r>
              <a:rPr kumimoji="1" lang="en-US" altLang="ja-JP" u="sng" dirty="0">
                <a:latin typeface="Arial" panose="020B0604020202020204" pitchFamily="34" charset="0"/>
                <a:cs typeface="Arial" panose="020B0604020202020204" pitchFamily="34" charset="0"/>
              </a:rPr>
              <a:t>Favorite things</a:t>
            </a:r>
          </a:p>
          <a:p>
            <a:endParaRPr kumimoji="1"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1081D2A-C554-42BC-91A5-73B5F8DE4690}"/>
              </a:ext>
            </a:extLst>
          </p:cNvPr>
          <p:cNvSpPr txBox="1"/>
          <p:nvPr/>
        </p:nvSpPr>
        <p:spPr>
          <a:xfrm>
            <a:off x="260252" y="6455904"/>
            <a:ext cx="64811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u="sng" dirty="0">
                <a:latin typeface="Arial" panose="020B0604020202020204" pitchFamily="34" charset="0"/>
                <a:cs typeface="Arial" panose="020B0604020202020204" pitchFamily="34" charset="0"/>
              </a:rPr>
              <a:t>Dreams for the future</a:t>
            </a:r>
          </a:p>
          <a:p>
            <a:endParaRPr kumimoji="1"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0D7BD6E-F4F1-42CB-872E-E5223D09949E}"/>
              </a:ext>
            </a:extLst>
          </p:cNvPr>
          <p:cNvSpPr txBox="1"/>
          <p:nvPr/>
        </p:nvSpPr>
        <p:spPr>
          <a:xfrm>
            <a:off x="260252" y="8061182"/>
            <a:ext cx="64811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u="sng" dirty="0">
                <a:latin typeface="Arial" panose="020B0604020202020204" pitchFamily="34" charset="0"/>
                <a:cs typeface="Arial" panose="020B0604020202020204" pitchFamily="34" charset="0"/>
              </a:rPr>
              <a:t>Any comments</a:t>
            </a:r>
          </a:p>
          <a:p>
            <a:endParaRPr kumimoji="1"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C0966D9-EBCC-4BE7-86C1-3922C9960322}"/>
              </a:ext>
            </a:extLst>
          </p:cNvPr>
          <p:cNvSpPr txBox="1"/>
          <p:nvPr/>
        </p:nvSpPr>
        <p:spPr>
          <a:xfrm>
            <a:off x="2492896" y="959595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26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Yuri</dc:creator>
  <cp:lastModifiedBy>百合祐樹</cp:lastModifiedBy>
  <cp:revision>9</cp:revision>
  <dcterms:created xsi:type="dcterms:W3CDTF">2017-06-20T09:51:31Z</dcterms:created>
  <dcterms:modified xsi:type="dcterms:W3CDTF">2017-06-30T01:15:13Z</dcterms:modified>
</cp:coreProperties>
</file>