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99FF"/>
    <a:srgbClr val="FF3300"/>
    <a:srgbClr val="FFCCFF"/>
    <a:srgbClr val="FFE7FF"/>
    <a:srgbClr val="FFE1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67230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91447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262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6858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4120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4891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25173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28638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9646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105420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4719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F458B-67B9-40DE-A998-AC757E60C543}" type="datetimeFigureOut">
              <a:rPr kumimoji="1" lang="ja-JP" altLang="en-US" smtClean="0"/>
              <a:pPr/>
              <a:t>2017/6/30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D320F-08D5-4193-BF6E-9EF0203C1F8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07461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xmlns="" id="{ADB8D804-D3D1-4DE3-8402-BD2B35BD7242}"/>
              </a:ext>
            </a:extLst>
          </p:cNvPr>
          <p:cNvSpPr/>
          <p:nvPr/>
        </p:nvSpPr>
        <p:spPr>
          <a:xfrm>
            <a:off x="3200399" y="229607"/>
            <a:ext cx="5843117" cy="19694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xmlns="" id="{42B7D0C0-9A31-4DC4-98BB-DB4365AD59DC}"/>
              </a:ext>
            </a:extLst>
          </p:cNvPr>
          <p:cNvSpPr/>
          <p:nvPr/>
        </p:nvSpPr>
        <p:spPr>
          <a:xfrm>
            <a:off x="3200400" y="2461845"/>
            <a:ext cx="5843117" cy="1969477"/>
          </a:xfrm>
          <a:prstGeom prst="rect">
            <a:avLst/>
          </a:prstGeom>
          <a:solidFill>
            <a:srgbClr val="FFE7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ABA3BF26-82E6-44AF-9C14-7DA57C97D6F4}"/>
              </a:ext>
            </a:extLst>
          </p:cNvPr>
          <p:cNvSpPr/>
          <p:nvPr/>
        </p:nvSpPr>
        <p:spPr>
          <a:xfrm>
            <a:off x="3200400" y="4692580"/>
            <a:ext cx="5843117" cy="19694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xmlns="" id="{1DEE6A9E-E37C-4706-BE01-EA36570CAC7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8851" t="22051" r="23356" b="21758"/>
          <a:stretch/>
        </p:blipFill>
        <p:spPr>
          <a:xfrm>
            <a:off x="8440615" y="5682341"/>
            <a:ext cx="703385" cy="1170274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xmlns="" id="{E2CEDFF5-C8D2-4810-B8D8-17E99BA3577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584" t="24066" r="25452" b="22674"/>
          <a:stretch/>
        </p:blipFill>
        <p:spPr>
          <a:xfrm rot="20969571">
            <a:off x="2863859" y="2157443"/>
            <a:ext cx="673081" cy="108019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xmlns="" id="{89ED85CB-C490-4364-9685-5E20902B1A7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430" t="32747" r="43194" b="39341"/>
          <a:stretch/>
        </p:blipFill>
        <p:spPr>
          <a:xfrm rot="1155416">
            <a:off x="8437068" y="1518104"/>
            <a:ext cx="595239" cy="774014"/>
          </a:xfrm>
          <a:prstGeom prst="rect">
            <a:avLst/>
          </a:prstGeom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xmlns="" id="{37531EF3-635C-4E3C-BB93-A4CFDD7E507B}"/>
              </a:ext>
            </a:extLst>
          </p:cNvPr>
          <p:cNvSpPr txBox="1"/>
          <p:nvPr/>
        </p:nvSpPr>
        <p:spPr>
          <a:xfrm>
            <a:off x="638070" y="577780"/>
            <a:ext cx="1366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［</a:t>
            </a:r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picture</a:t>
            </a:r>
            <a:r>
              <a:rPr kumimoji="1"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］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xmlns="" id="{363016DD-96BB-4C6B-AE01-70E4A8E3E65B}"/>
              </a:ext>
            </a:extLst>
          </p:cNvPr>
          <p:cNvGrpSpPr/>
          <p:nvPr/>
        </p:nvGrpSpPr>
        <p:grpSpPr>
          <a:xfrm>
            <a:off x="98277" y="2068390"/>
            <a:ext cx="2765503" cy="185894"/>
            <a:chOff x="98277" y="3331974"/>
            <a:chExt cx="2765503" cy="185894"/>
          </a:xfrm>
        </p:grpSpPr>
        <p:sp>
          <p:nvSpPr>
            <p:cNvPr id="14" name="ひし形 13">
              <a:extLst>
                <a:ext uri="{FF2B5EF4-FFF2-40B4-BE49-F238E27FC236}">
                  <a16:creationId xmlns:a16="http://schemas.microsoft.com/office/drawing/2014/main" xmlns="" id="{75126E7F-5AA7-479A-B876-7A6B08BB080D}"/>
                </a:ext>
              </a:extLst>
            </p:cNvPr>
            <p:cNvSpPr/>
            <p:nvPr/>
          </p:nvSpPr>
          <p:spPr>
            <a:xfrm>
              <a:off x="98277" y="3331974"/>
              <a:ext cx="170822" cy="185894"/>
            </a:xfrm>
            <a:prstGeom prst="diamon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xmlns="" id="{FE14223C-8ECF-49D7-B038-AA2D0671A01C}"/>
                </a:ext>
              </a:extLst>
            </p:cNvPr>
            <p:cNvCxnSpPr>
              <a:cxnSpLocks/>
            </p:cNvCxnSpPr>
            <p:nvPr/>
          </p:nvCxnSpPr>
          <p:spPr>
            <a:xfrm>
              <a:off x="336618" y="3424921"/>
              <a:ext cx="2527162" cy="0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xmlns="" id="{D01AA4D3-4FAE-4D84-B6AE-5EFBD7A21330}"/>
              </a:ext>
            </a:extLst>
          </p:cNvPr>
          <p:cNvSpPr txBox="1"/>
          <p:nvPr/>
        </p:nvSpPr>
        <p:spPr>
          <a:xfrm>
            <a:off x="269098" y="3975820"/>
            <a:ext cx="29313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Research f</a:t>
            </a:r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ield: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xmlns="" id="{5CCCFCBF-7010-4A28-A265-FE8ABB90DA8A}"/>
              </a:ext>
            </a:extLst>
          </p:cNvPr>
          <p:cNvSpPr txBox="1"/>
          <p:nvPr/>
        </p:nvSpPr>
        <p:spPr>
          <a:xfrm>
            <a:off x="269098" y="4677900"/>
            <a:ext cx="2931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Theme</a:t>
            </a:r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xmlns="" id="{2CC397C5-294B-43F8-80FF-21E577E52469}"/>
              </a:ext>
            </a:extLst>
          </p:cNvPr>
          <p:cNvGrpSpPr/>
          <p:nvPr/>
        </p:nvGrpSpPr>
        <p:grpSpPr>
          <a:xfrm>
            <a:off x="98277" y="3495948"/>
            <a:ext cx="2765503" cy="185894"/>
            <a:chOff x="98277" y="3331974"/>
            <a:chExt cx="2765503" cy="185894"/>
          </a:xfrm>
        </p:grpSpPr>
        <p:sp>
          <p:nvSpPr>
            <p:cNvPr id="24" name="ひし形 23">
              <a:extLst>
                <a:ext uri="{FF2B5EF4-FFF2-40B4-BE49-F238E27FC236}">
                  <a16:creationId xmlns:a16="http://schemas.microsoft.com/office/drawing/2014/main" xmlns="" id="{558391BA-46EE-4458-833E-4D5B2044D27D}"/>
                </a:ext>
              </a:extLst>
            </p:cNvPr>
            <p:cNvSpPr/>
            <p:nvPr/>
          </p:nvSpPr>
          <p:spPr>
            <a:xfrm>
              <a:off x="98277" y="3331974"/>
              <a:ext cx="170822" cy="185894"/>
            </a:xfrm>
            <a:prstGeom prst="diamon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5" name="直線コネクタ 24">
              <a:extLst>
                <a:ext uri="{FF2B5EF4-FFF2-40B4-BE49-F238E27FC236}">
                  <a16:creationId xmlns:a16="http://schemas.microsoft.com/office/drawing/2014/main" xmlns="" id="{45479915-6E6D-4359-9848-34FF8244E393}"/>
                </a:ext>
              </a:extLst>
            </p:cNvPr>
            <p:cNvCxnSpPr>
              <a:cxnSpLocks/>
            </p:cNvCxnSpPr>
            <p:nvPr/>
          </p:nvCxnSpPr>
          <p:spPr>
            <a:xfrm>
              <a:off x="336618" y="3424921"/>
              <a:ext cx="2527162" cy="0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xmlns="" id="{A336A528-A14D-48A7-B4CC-A489735E6B95}"/>
              </a:ext>
            </a:extLst>
          </p:cNvPr>
          <p:cNvGrpSpPr/>
          <p:nvPr/>
        </p:nvGrpSpPr>
        <p:grpSpPr>
          <a:xfrm>
            <a:off x="98277" y="4923507"/>
            <a:ext cx="2765503" cy="185894"/>
            <a:chOff x="98277" y="3331974"/>
            <a:chExt cx="2765503" cy="185894"/>
          </a:xfrm>
        </p:grpSpPr>
        <p:sp>
          <p:nvSpPr>
            <p:cNvPr id="30" name="ひし形 29">
              <a:extLst>
                <a:ext uri="{FF2B5EF4-FFF2-40B4-BE49-F238E27FC236}">
                  <a16:creationId xmlns:a16="http://schemas.microsoft.com/office/drawing/2014/main" xmlns="" id="{209FD1B3-F056-4D48-A727-7DE72D38C172}"/>
                </a:ext>
              </a:extLst>
            </p:cNvPr>
            <p:cNvSpPr/>
            <p:nvPr/>
          </p:nvSpPr>
          <p:spPr>
            <a:xfrm>
              <a:off x="98277" y="3331974"/>
              <a:ext cx="170822" cy="185894"/>
            </a:xfrm>
            <a:prstGeom prst="diamon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xmlns="" id="{1760DC86-8B88-4A47-892B-B4D757C44674}"/>
                </a:ext>
              </a:extLst>
            </p:cNvPr>
            <p:cNvCxnSpPr>
              <a:cxnSpLocks/>
            </p:cNvCxnSpPr>
            <p:nvPr/>
          </p:nvCxnSpPr>
          <p:spPr>
            <a:xfrm>
              <a:off x="336618" y="3424921"/>
              <a:ext cx="2527162" cy="0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xmlns="" id="{F9445EA4-B521-47E2-8E9B-934F6A548AA5}"/>
              </a:ext>
            </a:extLst>
          </p:cNvPr>
          <p:cNvSpPr txBox="1"/>
          <p:nvPr/>
        </p:nvSpPr>
        <p:spPr>
          <a:xfrm>
            <a:off x="3229273" y="206909"/>
            <a:ext cx="2418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research or interest</a:t>
            </a:r>
            <a:endParaRPr kumimoji="1" lang="ja-JP" altLang="en-US" sz="1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xmlns="" id="{FE929AAA-9ABA-47E1-9EEA-C2AE656BE2C2}"/>
              </a:ext>
            </a:extLst>
          </p:cNvPr>
          <p:cNvCxnSpPr>
            <a:cxnSpLocks/>
          </p:cNvCxnSpPr>
          <p:nvPr/>
        </p:nvCxnSpPr>
        <p:spPr>
          <a:xfrm>
            <a:off x="3294303" y="544192"/>
            <a:ext cx="23040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xmlns="" id="{45E0DA78-3C25-4250-BB26-C963C563D4A8}"/>
              </a:ext>
            </a:extLst>
          </p:cNvPr>
          <p:cNvSpPr txBox="1"/>
          <p:nvPr/>
        </p:nvSpPr>
        <p:spPr>
          <a:xfrm>
            <a:off x="269098" y="1812251"/>
            <a:ext cx="2931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Name:</a:t>
            </a:r>
            <a:endParaRPr kumimoji="1" lang="ja-JP" altLang="en-US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xmlns="" id="{DED27B74-8B65-41A9-A304-CA1A3E3206F4}"/>
              </a:ext>
            </a:extLst>
          </p:cNvPr>
          <p:cNvSpPr txBox="1"/>
          <p:nvPr/>
        </p:nvSpPr>
        <p:spPr>
          <a:xfrm>
            <a:off x="269098" y="3258699"/>
            <a:ext cx="2931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Grade</a:t>
            </a:r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xmlns="" id="{AB834DAD-B02E-447E-A17C-B353175EFE34}"/>
              </a:ext>
            </a:extLst>
          </p:cNvPr>
          <p:cNvSpPr txBox="1"/>
          <p:nvPr/>
        </p:nvSpPr>
        <p:spPr>
          <a:xfrm>
            <a:off x="3481110" y="2435569"/>
            <a:ext cx="23569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>
                <a:solidFill>
                  <a:srgbClr val="FF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Hobby</a:t>
            </a:r>
            <a:r>
              <a:rPr kumimoji="1" lang="ja-JP" altLang="en-US" sz="1600" dirty="0">
                <a:solidFill>
                  <a:srgbClr val="FF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・</a:t>
            </a:r>
            <a:r>
              <a:rPr kumimoji="1" lang="en-US" altLang="ja-JP" sz="1600" dirty="0">
                <a:solidFill>
                  <a:srgbClr val="FF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Favorite things</a:t>
            </a:r>
            <a:endParaRPr kumimoji="1" lang="ja-JP" altLang="en-US" sz="1600" dirty="0">
              <a:solidFill>
                <a:srgbClr val="FF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xmlns="" id="{5EF5F36D-20D0-4889-B164-9564F974C7B6}"/>
              </a:ext>
            </a:extLst>
          </p:cNvPr>
          <p:cNvCxnSpPr>
            <a:cxnSpLocks/>
          </p:cNvCxnSpPr>
          <p:nvPr/>
        </p:nvCxnSpPr>
        <p:spPr>
          <a:xfrm>
            <a:off x="3573915" y="2752691"/>
            <a:ext cx="2171370" cy="0"/>
          </a:xfrm>
          <a:prstGeom prst="line">
            <a:avLst/>
          </a:prstGeom>
          <a:ln w="38100">
            <a:solidFill>
              <a:srgbClr val="FF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xmlns="" id="{78A41403-9EB5-41E4-8B6C-398732052EF9}"/>
              </a:ext>
            </a:extLst>
          </p:cNvPr>
          <p:cNvSpPr txBox="1"/>
          <p:nvPr/>
        </p:nvSpPr>
        <p:spPr>
          <a:xfrm>
            <a:off x="269098" y="6242243"/>
            <a:ext cx="2931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Any comments:</a:t>
            </a:r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xmlns="" id="{740602BB-B02D-4AC0-823C-28C5B676E8C1}"/>
              </a:ext>
            </a:extLst>
          </p:cNvPr>
          <p:cNvGrpSpPr/>
          <p:nvPr/>
        </p:nvGrpSpPr>
        <p:grpSpPr>
          <a:xfrm>
            <a:off x="98277" y="6477914"/>
            <a:ext cx="2765503" cy="185894"/>
            <a:chOff x="98277" y="3331974"/>
            <a:chExt cx="2765503" cy="185894"/>
          </a:xfrm>
        </p:grpSpPr>
        <p:sp>
          <p:nvSpPr>
            <p:cNvPr id="41" name="ひし形 40">
              <a:extLst>
                <a:ext uri="{FF2B5EF4-FFF2-40B4-BE49-F238E27FC236}">
                  <a16:creationId xmlns:a16="http://schemas.microsoft.com/office/drawing/2014/main" xmlns="" id="{AD8BA5BA-AF84-483C-A341-982AB9F65363}"/>
                </a:ext>
              </a:extLst>
            </p:cNvPr>
            <p:cNvSpPr/>
            <p:nvPr/>
          </p:nvSpPr>
          <p:spPr>
            <a:xfrm>
              <a:off x="98277" y="3331974"/>
              <a:ext cx="170822" cy="185894"/>
            </a:xfrm>
            <a:prstGeom prst="diamon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xmlns="" id="{B97CB477-B90D-4801-896C-6EC87629D0DC}"/>
                </a:ext>
              </a:extLst>
            </p:cNvPr>
            <p:cNvCxnSpPr>
              <a:cxnSpLocks/>
            </p:cNvCxnSpPr>
            <p:nvPr/>
          </p:nvCxnSpPr>
          <p:spPr>
            <a:xfrm>
              <a:off x="336618" y="3424921"/>
              <a:ext cx="2527162" cy="0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xmlns="" id="{8FF3CA69-645F-46F6-80CB-6188B952466D}"/>
              </a:ext>
            </a:extLst>
          </p:cNvPr>
          <p:cNvSpPr txBox="1"/>
          <p:nvPr/>
        </p:nvSpPr>
        <p:spPr>
          <a:xfrm>
            <a:off x="3222270" y="4655600"/>
            <a:ext cx="23569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Dreams for the future</a:t>
            </a:r>
            <a:endParaRPr kumimoji="1" lang="ja-JP" altLang="en-US" sz="160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xmlns="" id="{555DFEF6-5509-46AE-B4A5-D93BC8351D08}"/>
              </a:ext>
            </a:extLst>
          </p:cNvPr>
          <p:cNvCxnSpPr>
            <a:cxnSpLocks/>
          </p:cNvCxnSpPr>
          <p:nvPr/>
        </p:nvCxnSpPr>
        <p:spPr>
          <a:xfrm>
            <a:off x="3315075" y="4994154"/>
            <a:ext cx="2171370" cy="0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xmlns="" id="{A8720546-CCC2-4646-9778-19B210AD8D80}"/>
              </a:ext>
            </a:extLst>
          </p:cNvPr>
          <p:cNvGrpSpPr/>
          <p:nvPr/>
        </p:nvGrpSpPr>
        <p:grpSpPr>
          <a:xfrm>
            <a:off x="98277" y="4209727"/>
            <a:ext cx="2765503" cy="185894"/>
            <a:chOff x="98277" y="3331974"/>
            <a:chExt cx="2765503" cy="185894"/>
          </a:xfrm>
        </p:grpSpPr>
        <p:sp>
          <p:nvSpPr>
            <p:cNvPr id="53" name="ひし形 52">
              <a:extLst>
                <a:ext uri="{FF2B5EF4-FFF2-40B4-BE49-F238E27FC236}">
                  <a16:creationId xmlns:a16="http://schemas.microsoft.com/office/drawing/2014/main" xmlns="" id="{885C87A9-7423-4CC5-8813-AA5673963E60}"/>
                </a:ext>
              </a:extLst>
            </p:cNvPr>
            <p:cNvSpPr/>
            <p:nvPr/>
          </p:nvSpPr>
          <p:spPr>
            <a:xfrm>
              <a:off x="98277" y="3331974"/>
              <a:ext cx="170822" cy="185894"/>
            </a:xfrm>
            <a:prstGeom prst="diamon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xmlns="" id="{1F2C94DB-8C4A-4CC9-9A17-4F2DEE6C4337}"/>
                </a:ext>
              </a:extLst>
            </p:cNvPr>
            <p:cNvCxnSpPr>
              <a:cxnSpLocks/>
            </p:cNvCxnSpPr>
            <p:nvPr/>
          </p:nvCxnSpPr>
          <p:spPr>
            <a:xfrm>
              <a:off x="336618" y="3424921"/>
              <a:ext cx="2527162" cy="0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xmlns="" id="{A9D40AE4-9B0F-44D5-AD0E-161E4360C010}"/>
              </a:ext>
            </a:extLst>
          </p:cNvPr>
          <p:cNvGrpSpPr/>
          <p:nvPr/>
        </p:nvGrpSpPr>
        <p:grpSpPr>
          <a:xfrm>
            <a:off x="98277" y="2782169"/>
            <a:ext cx="2765503" cy="185894"/>
            <a:chOff x="98277" y="3331974"/>
            <a:chExt cx="2765503" cy="185894"/>
          </a:xfrm>
        </p:grpSpPr>
        <p:sp>
          <p:nvSpPr>
            <p:cNvPr id="43" name="ひし形 42">
              <a:extLst>
                <a:ext uri="{FF2B5EF4-FFF2-40B4-BE49-F238E27FC236}">
                  <a16:creationId xmlns:a16="http://schemas.microsoft.com/office/drawing/2014/main" xmlns="" id="{6693F40A-A457-446D-A478-F8F92F0CF74B}"/>
                </a:ext>
              </a:extLst>
            </p:cNvPr>
            <p:cNvSpPr/>
            <p:nvPr/>
          </p:nvSpPr>
          <p:spPr>
            <a:xfrm>
              <a:off x="98277" y="3331974"/>
              <a:ext cx="170822" cy="185894"/>
            </a:xfrm>
            <a:prstGeom prst="diamond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xmlns="" id="{29E975E0-31EB-4FFC-88E7-3F85F324169F}"/>
                </a:ext>
              </a:extLst>
            </p:cNvPr>
            <p:cNvCxnSpPr>
              <a:cxnSpLocks/>
            </p:cNvCxnSpPr>
            <p:nvPr/>
          </p:nvCxnSpPr>
          <p:spPr>
            <a:xfrm>
              <a:off x="336618" y="3424921"/>
              <a:ext cx="2527162" cy="0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xmlns="" id="{9377E47E-91EB-4C64-8A4D-BC7AA6706D5F}"/>
              </a:ext>
            </a:extLst>
          </p:cNvPr>
          <p:cNvSpPr txBox="1"/>
          <p:nvPr/>
        </p:nvSpPr>
        <p:spPr>
          <a:xfrm>
            <a:off x="269098" y="2546791"/>
            <a:ext cx="2931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Affiliation:</a:t>
            </a:r>
            <a:endParaRPr kumimoji="1" lang="ja-JP" altLang="en-US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4512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29</Words>
  <Application>Microsoft Office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百合祐樹</dc:creator>
  <cp:lastModifiedBy>Yuri</cp:lastModifiedBy>
  <cp:revision>4</cp:revision>
  <dcterms:created xsi:type="dcterms:W3CDTF">2017-06-26T04:25:09Z</dcterms:created>
  <dcterms:modified xsi:type="dcterms:W3CDTF">2017-06-30T01:07:07Z</dcterms:modified>
</cp:coreProperties>
</file>